
<file path=[Content_Types].xml><?xml version="1.0" encoding="utf-8"?>
<Types xmlns="http://schemas.openxmlformats.org/package/2006/content-types">
  <Default Extension="emf" ContentType="image/x-emf"/>
  <Default Extension="HEIC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40" r:id="rId1"/>
  </p:sldMasterIdLst>
  <p:notesMasterIdLst>
    <p:notesMasterId r:id="rId9"/>
  </p:notesMasterIdLst>
  <p:sldIdLst>
    <p:sldId id="256" r:id="rId2"/>
    <p:sldId id="260" r:id="rId3"/>
    <p:sldId id="261" r:id="rId4"/>
    <p:sldId id="262" r:id="rId5"/>
    <p:sldId id="263" r:id="rId6"/>
    <p:sldId id="264" r:id="rId7"/>
    <p:sldId id="259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0E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52" autoAdjust="0"/>
    <p:restoredTop sz="88627" autoAdjust="0"/>
  </p:normalViewPr>
  <p:slideViewPr>
    <p:cSldViewPr snapToGrid="0">
      <p:cViewPr varScale="1">
        <p:scale>
          <a:sx n="155" d="100"/>
          <a:sy n="155" d="100"/>
        </p:scale>
        <p:origin x="392" y="19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A6820-4AC6-40B8-A307-4BE9F89DB1FD}" type="datetimeFigureOut">
              <a:rPr lang="es-ES" smtClean="0"/>
              <a:t>27/8/19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9216A-A98A-43ED-A7FA-2DB6ED9169B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8677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24.HEIC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23.HEIC"/><Relationship Id="rId2" Type="http://schemas.openxmlformats.org/officeDocument/2006/relationships/image" Target="../media/image8.png"/><Relationship Id="rId16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88114A68-FEF3-054E-9B81-00D38C3C32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1" name="Imagen 10" descr="Imagen que contiene edificio, exterior, cielo, ladrillo&#10;&#10;Descripción generada automáticamente">
            <a:extLst>
              <a:ext uri="{FF2B5EF4-FFF2-40B4-BE49-F238E27FC236}">
                <a16:creationId xmlns:a16="http://schemas.microsoft.com/office/drawing/2014/main" id="{58ACD8B4-CA82-C74C-87D7-5E928D6F52FF}"/>
              </a:ext>
            </a:extLst>
          </p:cNvPr>
          <p:cNvPicPr/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5" r="19473"/>
          <a:stretch/>
        </p:blipFill>
        <p:spPr>
          <a:xfrm>
            <a:off x="4528458" y="0"/>
            <a:ext cx="7663542" cy="6858000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694883DE-B9AF-2F4C-8EF5-8CB0E3CD8FBA}"/>
              </a:ext>
            </a:extLst>
          </p:cNvPr>
          <p:cNvSpPr/>
          <p:nvPr userDrawn="1"/>
        </p:nvSpPr>
        <p:spPr>
          <a:xfrm>
            <a:off x="4528456" y="0"/>
            <a:ext cx="7663543" cy="6858000"/>
          </a:xfrm>
          <a:prstGeom prst="rect">
            <a:avLst/>
          </a:prstGeom>
          <a:solidFill>
            <a:srgbClr val="C62541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_tradnl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6DAB0A7-318D-FB40-A3E6-215AA4C7A1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800" y="1713815"/>
            <a:ext cx="3352430" cy="1945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100000"/>
              </a:lnSpc>
              <a:defRPr sz="4000" b="1">
                <a:solidFill>
                  <a:srgbClr val="B60E35"/>
                </a:solidFill>
              </a:defRPr>
            </a:lvl1pPr>
          </a:lstStyle>
          <a:p>
            <a:r>
              <a:rPr lang="en-US" dirty="0"/>
              <a:t>BISITE</a:t>
            </a:r>
            <a:br>
              <a:rPr lang="en-US" dirty="0"/>
            </a:br>
            <a:r>
              <a:rPr lang="en-US" dirty="0"/>
              <a:t>Research</a:t>
            </a:r>
            <a:br>
              <a:rPr lang="en-US" dirty="0"/>
            </a:br>
            <a:r>
              <a:rPr lang="en-US" dirty="0"/>
              <a:t>Group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6B5BC52A-0C85-6248-8D92-AE2CB2BC1E18}"/>
              </a:ext>
            </a:extLst>
          </p:cNvPr>
          <p:cNvSpPr txBox="1">
            <a:spLocks/>
          </p:cNvSpPr>
          <p:nvPr userDrawn="1"/>
        </p:nvSpPr>
        <p:spPr>
          <a:xfrm>
            <a:off x="435801" y="3899017"/>
            <a:ext cx="4319080" cy="713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-60" baseline="0">
                <a:solidFill>
                  <a:srgbClr val="B60E3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University of Salamanca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CB10B12-7B32-3C4D-805B-5B2FB3F12E1A}"/>
              </a:ext>
            </a:extLst>
          </p:cNvPr>
          <p:cNvSpPr/>
          <p:nvPr userDrawn="1"/>
        </p:nvSpPr>
        <p:spPr>
          <a:xfrm>
            <a:off x="435800" y="3821729"/>
            <a:ext cx="3604978" cy="849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Marcador de contenido 6">
            <a:extLst>
              <a:ext uri="{FF2B5EF4-FFF2-40B4-BE49-F238E27FC236}">
                <a16:creationId xmlns:a16="http://schemas.microsoft.com/office/drawing/2014/main" id="{9AE46B3E-207A-0041-994B-B947635B3B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5800" y="606844"/>
            <a:ext cx="2268636" cy="59181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D7B35F1-8A3D-FE4C-AD16-A7053C7A72B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4964" y="6227047"/>
            <a:ext cx="1535753" cy="589869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5D5794EC-F4CC-7B4F-8AC4-33005C794D3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56509" y="6234598"/>
            <a:ext cx="1262460" cy="504984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:a16="http://schemas.microsoft.com/office/drawing/2014/main" id="{55CA91B4-C842-1D45-A8B3-3BF6762890E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65789" y="6309310"/>
            <a:ext cx="1466397" cy="3555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2A9C523-587D-E746-96E0-06A2CF74BE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5411" y="6356350"/>
            <a:ext cx="7196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9" name="Marcador de contenido 6">
            <a:extLst>
              <a:ext uri="{FF2B5EF4-FFF2-40B4-BE49-F238E27FC236}">
                <a16:creationId xmlns:a16="http://schemas.microsoft.com/office/drawing/2014/main" id="{D8B329DD-F3B2-B54A-BDCB-71BE6D548A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322" y="119348"/>
            <a:ext cx="1194130" cy="31151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D2B8A09-11EF-9B4A-AFAF-1ABE7C9B2A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706" y="6330666"/>
            <a:ext cx="1125538" cy="43230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BFC7B01-02D4-7441-A666-302BBF81E8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77702" y="6324075"/>
            <a:ext cx="1125538" cy="450215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CB40DC2E-D652-F74D-8B91-F49E09C92A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72480" y="134268"/>
            <a:ext cx="1254684" cy="304226"/>
          </a:xfrm>
          <a:prstGeom prst="rect">
            <a:avLst/>
          </a:prstGeom>
        </p:spPr>
      </p:pic>
      <p:pic>
        <p:nvPicPr>
          <p:cNvPr id="19" name="Imagen 18" descr="Imagen que contiene interior, techo, suelo, mesa&#10;&#10;Descripción generada automáticamente">
            <a:extLst>
              <a:ext uri="{FF2B5EF4-FFF2-40B4-BE49-F238E27FC236}">
                <a16:creationId xmlns:a16="http://schemas.microsoft.com/office/drawing/2014/main" id="{05EA788C-F4DA-414A-A69C-E27EE2AC0F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alphaModFix amt="50000"/>
          </a:blip>
          <a:srcRect l="23377" t="36" r="41305" b="243"/>
          <a:stretch/>
        </p:blipFill>
        <p:spPr>
          <a:xfrm>
            <a:off x="-11705" y="535596"/>
            <a:ext cx="2711011" cy="5741478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7EA28598-8575-A94C-9BEC-BBB3EB0F86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706" y="858415"/>
            <a:ext cx="2557520" cy="520648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21" name="Marcador de contenido 2">
            <a:extLst>
              <a:ext uri="{FF2B5EF4-FFF2-40B4-BE49-F238E27FC236}">
                <a16:creationId xmlns:a16="http://schemas.microsoft.com/office/drawing/2014/main" id="{A4FCFA7A-C6DC-0540-9C9C-D91430EC2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2018" y="535596"/>
            <a:ext cx="8885851" cy="5713486"/>
          </a:xfrm>
          <a:prstGeom prst="rect">
            <a:avLst/>
          </a:prstGeom>
        </p:spPr>
        <p:txBody>
          <a:bodyPr/>
          <a:lstStyle>
            <a:lvl1pPr algn="l">
              <a:defRPr sz="2800" b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2A9C523-587D-E746-96E0-06A2CF74BE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5411" y="6356350"/>
            <a:ext cx="7196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2" name="Marcador de contenido 6">
            <a:extLst>
              <a:ext uri="{FF2B5EF4-FFF2-40B4-BE49-F238E27FC236}">
                <a16:creationId xmlns:a16="http://schemas.microsoft.com/office/drawing/2014/main" id="{265D1EC3-1CBB-B64A-9A5F-25B42E00B6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322" y="119348"/>
            <a:ext cx="1194130" cy="31151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8491795-7A31-4A45-8CDC-C2697C5E5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706" y="6330666"/>
            <a:ext cx="1125538" cy="43230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C1370E4-280D-644C-A8BE-9E2AF4EA2EA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77702" y="6324075"/>
            <a:ext cx="1125538" cy="450215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DA12E4C2-BF58-6B41-87B3-9A4A36679D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72480" y="134268"/>
            <a:ext cx="1254684" cy="304226"/>
          </a:xfrm>
          <a:prstGeom prst="rect">
            <a:avLst/>
          </a:prstGeom>
        </p:spPr>
      </p:pic>
      <p:pic>
        <p:nvPicPr>
          <p:cNvPr id="18" name="Imagen 17" descr="Imagen que contiene interior, techo, suelo, mesa&#10;&#10;Descripción generada automáticamente">
            <a:extLst>
              <a:ext uri="{FF2B5EF4-FFF2-40B4-BE49-F238E27FC236}">
                <a16:creationId xmlns:a16="http://schemas.microsoft.com/office/drawing/2014/main" id="{42503F0B-D44B-134B-B9BC-96FB66DD4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alphaModFix amt="50000"/>
          </a:blip>
          <a:srcRect l="23377" t="36" r="41305" b="243"/>
          <a:stretch/>
        </p:blipFill>
        <p:spPr>
          <a:xfrm>
            <a:off x="-11705" y="535596"/>
            <a:ext cx="2711011" cy="5741478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33C0172F-342C-6446-A6F3-C904675B2E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706" y="858415"/>
            <a:ext cx="2557520" cy="520648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20" name="Marcador de posición de imagen 2">
            <a:extLst>
              <a:ext uri="{FF2B5EF4-FFF2-40B4-BE49-F238E27FC236}">
                <a16:creationId xmlns:a16="http://schemas.microsoft.com/office/drawing/2014/main" id="{A5D70923-550D-1747-88F4-74B7C1621D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946668" y="535596"/>
            <a:ext cx="3782100" cy="57414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21" name="Marcador de contenido 2">
            <a:extLst>
              <a:ext uri="{FF2B5EF4-FFF2-40B4-BE49-F238E27FC236}">
                <a16:creationId xmlns:a16="http://schemas.microsoft.com/office/drawing/2014/main" id="{41CD0F84-671F-F842-B1B9-BFF0A901287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936129" y="535596"/>
            <a:ext cx="4789618" cy="5741477"/>
          </a:xfrm>
          <a:prstGeom prst="rect">
            <a:avLst/>
          </a:prstGeom>
        </p:spPr>
        <p:txBody>
          <a:bodyPr/>
          <a:lstStyle>
            <a:lvl1pPr>
              <a:defRPr sz="2800" b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5958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2A9C523-587D-E746-96E0-06A2CF74BE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5411" y="6356350"/>
            <a:ext cx="7196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2" name="Marcador de contenido 6">
            <a:extLst>
              <a:ext uri="{FF2B5EF4-FFF2-40B4-BE49-F238E27FC236}">
                <a16:creationId xmlns:a16="http://schemas.microsoft.com/office/drawing/2014/main" id="{265D1EC3-1CBB-B64A-9A5F-25B42E00B6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322" y="119348"/>
            <a:ext cx="1194130" cy="31151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8491795-7A31-4A45-8CDC-C2697C5E5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706" y="6330666"/>
            <a:ext cx="1125538" cy="43230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C1370E4-280D-644C-A8BE-9E2AF4EA2EA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77702" y="6324075"/>
            <a:ext cx="1125538" cy="450215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DA12E4C2-BF58-6B41-87B3-9A4A36679D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72480" y="134268"/>
            <a:ext cx="1254684" cy="304226"/>
          </a:xfrm>
          <a:prstGeom prst="rect">
            <a:avLst/>
          </a:prstGeom>
        </p:spPr>
      </p:pic>
      <p:pic>
        <p:nvPicPr>
          <p:cNvPr id="18" name="Imagen 17" descr="Imagen que contiene interior, techo, suelo, mesa&#10;&#10;Descripción generada automáticamente">
            <a:extLst>
              <a:ext uri="{FF2B5EF4-FFF2-40B4-BE49-F238E27FC236}">
                <a16:creationId xmlns:a16="http://schemas.microsoft.com/office/drawing/2014/main" id="{42503F0B-D44B-134B-B9BC-96FB66DD4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alphaModFix amt="50000"/>
          </a:blip>
          <a:srcRect l="23377" t="36" r="41305" b="243"/>
          <a:stretch/>
        </p:blipFill>
        <p:spPr>
          <a:xfrm>
            <a:off x="-11705" y="535596"/>
            <a:ext cx="2711011" cy="5741478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33C0172F-342C-6446-A6F3-C904675B2E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706" y="858415"/>
            <a:ext cx="2557520" cy="520648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F6E0EDE0-A65F-2C48-9BCC-18A2523B951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951898" y="535597"/>
            <a:ext cx="4381963" cy="5741478"/>
          </a:xfrm>
          <a:prstGeom prst="rect">
            <a:avLst/>
          </a:prstGeom>
        </p:spPr>
        <p:txBody>
          <a:bodyPr/>
          <a:lstStyle>
            <a:lvl1pPr>
              <a:defRPr sz="2800" b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7639566D-E9F0-1A4F-BC3F-B2C99F23121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570551" y="535596"/>
            <a:ext cx="4381963" cy="5741478"/>
          </a:xfrm>
          <a:prstGeom prst="rect">
            <a:avLst/>
          </a:prstGeom>
        </p:spPr>
        <p:txBody>
          <a:bodyPr/>
          <a:lstStyle>
            <a:lvl1pPr>
              <a:defRPr sz="2800" b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043983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2A9C523-587D-E746-96E0-06A2CF74BE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5411" y="6356350"/>
            <a:ext cx="7196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2" name="Marcador de contenido 6">
            <a:extLst>
              <a:ext uri="{FF2B5EF4-FFF2-40B4-BE49-F238E27FC236}">
                <a16:creationId xmlns:a16="http://schemas.microsoft.com/office/drawing/2014/main" id="{265D1EC3-1CBB-B64A-9A5F-25B42E00B6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322" y="119348"/>
            <a:ext cx="1194130" cy="31151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8491795-7A31-4A45-8CDC-C2697C5E5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706" y="6330666"/>
            <a:ext cx="1125538" cy="43230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C1370E4-280D-644C-A8BE-9E2AF4EA2EA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77702" y="6324075"/>
            <a:ext cx="1125538" cy="450215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DA12E4C2-BF58-6B41-87B3-9A4A36679D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72480" y="134268"/>
            <a:ext cx="1254684" cy="304226"/>
          </a:xfrm>
          <a:prstGeom prst="rect">
            <a:avLst/>
          </a:prstGeom>
        </p:spPr>
      </p:pic>
      <p:pic>
        <p:nvPicPr>
          <p:cNvPr id="18" name="Imagen 17" descr="Imagen que contiene interior, techo, suelo, mesa&#10;&#10;Descripción generada automáticamente">
            <a:extLst>
              <a:ext uri="{FF2B5EF4-FFF2-40B4-BE49-F238E27FC236}">
                <a16:creationId xmlns:a16="http://schemas.microsoft.com/office/drawing/2014/main" id="{42503F0B-D44B-134B-B9BC-96FB66DD4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alphaModFix amt="50000"/>
          </a:blip>
          <a:srcRect l="23377" t="36" r="41305" b="243"/>
          <a:stretch/>
        </p:blipFill>
        <p:spPr>
          <a:xfrm>
            <a:off x="-11705" y="535596"/>
            <a:ext cx="2711011" cy="5741478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33C0172F-342C-6446-A6F3-C904675B2E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706" y="858415"/>
            <a:ext cx="2557520" cy="520648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15" name="Marcador de posición de imagen 2">
            <a:extLst>
              <a:ext uri="{FF2B5EF4-FFF2-40B4-BE49-F238E27FC236}">
                <a16:creationId xmlns:a16="http://schemas.microsoft.com/office/drawing/2014/main" id="{DD9413F2-4675-FF41-A96B-4A7CE46CA2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59980" y="535596"/>
            <a:ext cx="4408176" cy="28041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20" name="Marcador de posición de imagen 2">
            <a:extLst>
              <a:ext uri="{FF2B5EF4-FFF2-40B4-BE49-F238E27FC236}">
                <a16:creationId xmlns:a16="http://schemas.microsoft.com/office/drawing/2014/main" id="{095EE19D-3F4D-BC4C-B197-A6EE80878F0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2939144" y="535596"/>
            <a:ext cx="4408176" cy="28041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21" name="Marcador de posición de imagen 2">
            <a:extLst>
              <a:ext uri="{FF2B5EF4-FFF2-40B4-BE49-F238E27FC236}">
                <a16:creationId xmlns:a16="http://schemas.microsoft.com/office/drawing/2014/main" id="{09B63B09-03C0-1147-BAC3-58497F0A8E4C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7459980" y="3472912"/>
            <a:ext cx="4408176" cy="28041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22" name="Marcador de posición de imagen 2">
            <a:extLst>
              <a:ext uri="{FF2B5EF4-FFF2-40B4-BE49-F238E27FC236}">
                <a16:creationId xmlns:a16="http://schemas.microsoft.com/office/drawing/2014/main" id="{89D28663-B4BE-CE4C-973D-3A4751E78615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2939144" y="3472912"/>
            <a:ext cx="4408176" cy="28041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8588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2A9C523-587D-E746-96E0-06A2CF74BE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5411" y="6356350"/>
            <a:ext cx="7196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2" name="Marcador de contenido 6">
            <a:extLst>
              <a:ext uri="{FF2B5EF4-FFF2-40B4-BE49-F238E27FC236}">
                <a16:creationId xmlns:a16="http://schemas.microsoft.com/office/drawing/2014/main" id="{265D1EC3-1CBB-B64A-9A5F-25B42E00B6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322" y="119348"/>
            <a:ext cx="1194130" cy="31151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8491795-7A31-4A45-8CDC-C2697C5E5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706" y="6330666"/>
            <a:ext cx="1125538" cy="43230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C1370E4-280D-644C-A8BE-9E2AF4EA2EA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77702" y="6324075"/>
            <a:ext cx="1125538" cy="450215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DA12E4C2-BF58-6B41-87B3-9A4A36679D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72480" y="134268"/>
            <a:ext cx="1254684" cy="304226"/>
          </a:xfrm>
          <a:prstGeom prst="rect">
            <a:avLst/>
          </a:prstGeom>
        </p:spPr>
      </p:pic>
      <p:pic>
        <p:nvPicPr>
          <p:cNvPr id="18" name="Imagen 17" descr="Imagen que contiene interior, techo, suelo, mesa&#10;&#10;Descripción generada automáticamente">
            <a:extLst>
              <a:ext uri="{FF2B5EF4-FFF2-40B4-BE49-F238E27FC236}">
                <a16:creationId xmlns:a16="http://schemas.microsoft.com/office/drawing/2014/main" id="{42503F0B-D44B-134B-B9BC-96FB66DD4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alphaModFix amt="50000"/>
          </a:blip>
          <a:srcRect l="23377" t="36" r="41305" b="243"/>
          <a:stretch/>
        </p:blipFill>
        <p:spPr>
          <a:xfrm>
            <a:off x="-11705" y="535596"/>
            <a:ext cx="2711011" cy="5741478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33C0172F-342C-6446-A6F3-C904675B2E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706" y="858415"/>
            <a:ext cx="2557520" cy="520648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762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B0F11662-677D-D742-B77E-B479E2B6E4A5}"/>
              </a:ext>
            </a:extLst>
          </p:cNvPr>
          <p:cNvSpPr txBox="1"/>
          <p:nvPr userDrawn="1"/>
        </p:nvSpPr>
        <p:spPr>
          <a:xfrm>
            <a:off x="4018875" y="2477113"/>
            <a:ext cx="41542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 dirty="0" err="1">
                <a:solidFill>
                  <a:srgbClr val="B60E35"/>
                </a:solidFill>
                <a:latin typeface="Calibri" charset="0"/>
                <a:ea typeface="Calibri" charset="0"/>
                <a:cs typeface="Calibri" charset="0"/>
              </a:rPr>
              <a:t>Thank</a:t>
            </a:r>
            <a:r>
              <a:rPr lang="es-ES" sz="5400" b="1" dirty="0">
                <a:solidFill>
                  <a:srgbClr val="B60E35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s-ES" sz="5400" b="1" dirty="0" err="1">
                <a:solidFill>
                  <a:srgbClr val="B60E35"/>
                </a:solidFill>
                <a:latin typeface="Calibri" charset="0"/>
                <a:ea typeface="Calibri" charset="0"/>
                <a:cs typeface="Calibri" charset="0"/>
              </a:rPr>
              <a:t>you</a:t>
            </a:r>
            <a:r>
              <a:rPr lang="es-ES" sz="5400" b="1" dirty="0">
                <a:solidFill>
                  <a:srgbClr val="B60E35"/>
                </a:solidFill>
                <a:latin typeface="Calibri" charset="0"/>
                <a:ea typeface="Calibri" charset="0"/>
                <a:cs typeface="Calibri" charset="0"/>
              </a:rPr>
              <a:t>!</a:t>
            </a:r>
          </a:p>
          <a:p>
            <a:pPr algn="ctr"/>
            <a:endParaRPr lang="es-ES" sz="5400" b="1" dirty="0">
              <a:solidFill>
                <a:srgbClr val="B60E35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F8E9C2B-F5D1-7847-8C8B-1237A6BD787C}"/>
              </a:ext>
            </a:extLst>
          </p:cNvPr>
          <p:cNvSpPr txBox="1"/>
          <p:nvPr userDrawn="1"/>
        </p:nvSpPr>
        <p:spPr>
          <a:xfrm>
            <a:off x="3959713" y="4897386"/>
            <a:ext cx="1881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B60E35"/>
                </a:solidFill>
                <a:latin typeface="Calibri" charset="0"/>
                <a:ea typeface="Calibri" charset="0"/>
                <a:cs typeface="Calibri" charset="0"/>
              </a:rPr>
              <a:t>@</a:t>
            </a:r>
            <a:r>
              <a:rPr lang="es-ES" dirty="0" err="1">
                <a:solidFill>
                  <a:srgbClr val="B60E35"/>
                </a:solidFill>
                <a:latin typeface="Calibri" charset="0"/>
                <a:ea typeface="Calibri" charset="0"/>
                <a:cs typeface="Calibri" charset="0"/>
              </a:rPr>
              <a:t>bisite_usal</a:t>
            </a:r>
            <a:endParaRPr lang="es-ES" dirty="0">
              <a:solidFill>
                <a:srgbClr val="B60E35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851C226-193D-854C-B3E2-1FC86C41F16D}"/>
              </a:ext>
            </a:extLst>
          </p:cNvPr>
          <p:cNvSpPr txBox="1"/>
          <p:nvPr userDrawn="1"/>
        </p:nvSpPr>
        <p:spPr>
          <a:xfrm>
            <a:off x="3956545" y="4468309"/>
            <a:ext cx="1881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rgbClr val="B60E35"/>
                </a:solidFill>
                <a:latin typeface="Calibri" charset="0"/>
                <a:ea typeface="Calibri" charset="0"/>
                <a:cs typeface="Calibri" charset="0"/>
              </a:rPr>
              <a:t>fb.com</a:t>
            </a:r>
            <a:r>
              <a:rPr lang="es-ES" dirty="0">
                <a:solidFill>
                  <a:srgbClr val="B60E35"/>
                </a:solidFill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s-ES" dirty="0" err="1">
                <a:solidFill>
                  <a:srgbClr val="B60E35"/>
                </a:solidFill>
                <a:latin typeface="Calibri" charset="0"/>
                <a:ea typeface="Calibri" charset="0"/>
                <a:cs typeface="Calibri" charset="0"/>
              </a:rPr>
              <a:t>bisite</a:t>
            </a:r>
            <a:endParaRPr lang="es-ES" dirty="0">
              <a:solidFill>
                <a:srgbClr val="B60E35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F99DDD6-BAA7-1046-8937-18531E213E86}"/>
              </a:ext>
            </a:extLst>
          </p:cNvPr>
          <p:cNvSpPr txBox="1"/>
          <p:nvPr userDrawn="1"/>
        </p:nvSpPr>
        <p:spPr>
          <a:xfrm>
            <a:off x="3956545" y="4093870"/>
            <a:ext cx="1947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rgbClr val="B60E35"/>
                </a:solidFill>
                <a:latin typeface="Calibri" charset="0"/>
                <a:ea typeface="Calibri" charset="0"/>
                <a:cs typeface="Calibri" charset="0"/>
              </a:rPr>
              <a:t>bisite@usal.es</a:t>
            </a:r>
            <a:endParaRPr lang="es-ES" dirty="0">
              <a:solidFill>
                <a:srgbClr val="B60E35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2" name="Gráfico 21">
            <a:extLst>
              <a:ext uri="{FF2B5EF4-FFF2-40B4-BE49-F238E27FC236}">
                <a16:creationId xmlns:a16="http://schemas.microsoft.com/office/drawing/2014/main" id="{996EFA40-C1B0-C243-A474-8FDD10627E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0742" y="4595908"/>
            <a:ext cx="194647" cy="194647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:a16="http://schemas.microsoft.com/office/drawing/2014/main" id="{57B2C096-D938-7840-BE9C-365EA2AA93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20741" y="4194514"/>
            <a:ext cx="194648" cy="194648"/>
          </a:xfrm>
          <a:prstGeom prst="rect">
            <a:avLst/>
          </a:prstGeom>
        </p:spPr>
      </p:pic>
      <p:pic>
        <p:nvPicPr>
          <p:cNvPr id="26" name="Gráfico 25">
            <a:extLst>
              <a:ext uri="{FF2B5EF4-FFF2-40B4-BE49-F238E27FC236}">
                <a16:creationId xmlns:a16="http://schemas.microsoft.com/office/drawing/2014/main" id="{94D65401-FE3C-DF45-80D4-AA870110791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05489" y="5040759"/>
            <a:ext cx="225153" cy="225153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281488CF-327D-C241-873B-F7A6EFF232B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27022" y="4183630"/>
            <a:ext cx="189811" cy="189811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63E9766A-2D38-274C-94C3-31B068045973}"/>
              </a:ext>
            </a:extLst>
          </p:cNvPr>
          <p:cNvSpPr txBox="1"/>
          <p:nvPr userDrawn="1"/>
        </p:nvSpPr>
        <p:spPr>
          <a:xfrm>
            <a:off x="6913075" y="4090403"/>
            <a:ext cx="1947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rgbClr val="B60E35"/>
                </a:solidFill>
                <a:latin typeface="Calibri" charset="0"/>
                <a:ea typeface="Calibri" charset="0"/>
                <a:cs typeface="Calibri" charset="0"/>
              </a:rPr>
              <a:t>bisite_usal</a:t>
            </a:r>
            <a:endParaRPr lang="es-ES" dirty="0">
              <a:solidFill>
                <a:srgbClr val="B60E35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858D870C-48D8-5343-8F35-A348C80436E9}"/>
              </a:ext>
            </a:extLst>
          </p:cNvPr>
          <p:cNvSpPr txBox="1"/>
          <p:nvPr userDrawn="1"/>
        </p:nvSpPr>
        <p:spPr>
          <a:xfrm>
            <a:off x="6913075" y="4540747"/>
            <a:ext cx="2743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rgbClr val="B60E35"/>
                </a:solidFill>
                <a:latin typeface="Calibri" charset="0"/>
                <a:ea typeface="Calibri" charset="0"/>
                <a:cs typeface="Calibri" charset="0"/>
              </a:rPr>
              <a:t>bisite-research-group</a:t>
            </a:r>
            <a:endParaRPr lang="es-ES" dirty="0">
              <a:solidFill>
                <a:srgbClr val="B60E35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1807685B-17F7-A64D-9FB5-CB536EB04C57}"/>
              </a:ext>
            </a:extLst>
          </p:cNvPr>
          <p:cNvSpPr txBox="1"/>
          <p:nvPr userDrawn="1"/>
        </p:nvSpPr>
        <p:spPr>
          <a:xfrm>
            <a:off x="6913075" y="4941351"/>
            <a:ext cx="3188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800" b="0" i="0" kern="1200" dirty="0">
                <a:solidFill>
                  <a:srgbClr val="B60E35"/>
                </a:solidFill>
                <a:effectLst/>
                <a:latin typeface="+mn-lt"/>
                <a:ea typeface="+mn-ea"/>
                <a:cs typeface="+mn-cs"/>
              </a:rPr>
              <a:t>Grupo de investigación BISITE</a:t>
            </a:r>
            <a:endParaRPr lang="es-ES" sz="1800" b="1" i="0" kern="1200" dirty="0">
              <a:solidFill>
                <a:srgbClr val="B60E35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dirty="0">
              <a:solidFill>
                <a:srgbClr val="B60E35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4" name="Gráfico 33">
            <a:extLst>
              <a:ext uri="{FF2B5EF4-FFF2-40B4-BE49-F238E27FC236}">
                <a16:creationId xmlns:a16="http://schemas.microsoft.com/office/drawing/2014/main" id="{EDEDF217-81A6-524F-9E66-133ADF89A90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73390" y="4556058"/>
            <a:ext cx="257855" cy="257855"/>
          </a:xfrm>
          <a:prstGeom prst="rect">
            <a:avLst/>
          </a:prstGeom>
        </p:spPr>
      </p:pic>
      <p:pic>
        <p:nvPicPr>
          <p:cNvPr id="36" name="Gráfico 35">
            <a:extLst>
              <a:ext uri="{FF2B5EF4-FFF2-40B4-BE49-F238E27FC236}">
                <a16:creationId xmlns:a16="http://schemas.microsoft.com/office/drawing/2014/main" id="{18A4AC10-C262-A545-9690-AA1B255E861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686138" y="4965873"/>
            <a:ext cx="232358" cy="232358"/>
          </a:xfrm>
          <a:prstGeom prst="rect">
            <a:avLst/>
          </a:prstGeom>
        </p:spPr>
      </p:pic>
      <p:pic>
        <p:nvPicPr>
          <p:cNvPr id="38" name="Imagen 37" descr="Imagen que contiene persona, pared, interior&#10;&#10;Descripción generada automáticamente">
            <a:extLst>
              <a:ext uri="{FF2B5EF4-FFF2-40B4-BE49-F238E27FC236}">
                <a16:creationId xmlns:a16="http://schemas.microsoft.com/office/drawing/2014/main" id="{8A730099-46C1-C044-9CAF-1D0E10278FB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90834" y="1"/>
            <a:ext cx="2670357" cy="2002768"/>
          </a:xfrm>
          <a:prstGeom prst="rect">
            <a:avLst/>
          </a:prstGeom>
        </p:spPr>
      </p:pic>
      <p:pic>
        <p:nvPicPr>
          <p:cNvPr id="44" name="Imagen 43" descr="Imagen que contiene interior, techo, persona, pared&#10;&#10;Descripción generada automáticamente">
            <a:extLst>
              <a:ext uri="{FF2B5EF4-FFF2-40B4-BE49-F238E27FC236}">
                <a16:creationId xmlns:a16="http://schemas.microsoft.com/office/drawing/2014/main" id="{E20AB7FB-55D3-5A48-97C5-46FCC9E717C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521643" y="1"/>
            <a:ext cx="2670358" cy="2002768"/>
          </a:xfrm>
          <a:prstGeom prst="rect">
            <a:avLst/>
          </a:prstGeom>
        </p:spPr>
      </p:pic>
      <p:pic>
        <p:nvPicPr>
          <p:cNvPr id="46" name="Imagen 45" descr="Imagen que contiene interior, techo, pared, ordenador&#10;&#10;Descripción generada automáticamente">
            <a:extLst>
              <a:ext uri="{FF2B5EF4-FFF2-40B4-BE49-F238E27FC236}">
                <a16:creationId xmlns:a16="http://schemas.microsoft.com/office/drawing/2014/main" id="{DB784E6B-FEF7-374E-89C1-C66AFC44F38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4568514" y="5916"/>
            <a:ext cx="2662471" cy="1996853"/>
          </a:xfrm>
          <a:prstGeom prst="rect">
            <a:avLst/>
          </a:prstGeom>
        </p:spPr>
      </p:pic>
      <p:pic>
        <p:nvPicPr>
          <p:cNvPr id="40" name="Imagen 39" descr="Imagen que contiene interior, pared, persona, suelo&#10;&#10;Descripción generada automáticamente">
            <a:extLst>
              <a:ext uri="{FF2B5EF4-FFF2-40B4-BE49-F238E27FC236}">
                <a16:creationId xmlns:a16="http://schemas.microsoft.com/office/drawing/2014/main" id="{1F2CF8F6-B6B0-9E41-A0AD-878097966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r="6563"/>
          <a:stretch/>
        </p:blipFill>
        <p:spPr>
          <a:xfrm>
            <a:off x="2506855" y="1"/>
            <a:ext cx="2495096" cy="2002768"/>
          </a:xfrm>
          <a:prstGeom prst="rect">
            <a:avLst/>
          </a:prstGeom>
        </p:spPr>
      </p:pic>
      <p:pic>
        <p:nvPicPr>
          <p:cNvPr id="42" name="Imagen 41" descr="Imagen que contiene interior, suelo, pared, persona&#10;&#10;Descripción generada automáticamente">
            <a:extLst>
              <a:ext uri="{FF2B5EF4-FFF2-40B4-BE49-F238E27FC236}">
                <a16:creationId xmlns:a16="http://schemas.microsoft.com/office/drawing/2014/main" id="{32B1A507-4440-FD4A-9668-8FFAA42012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l="6616" t="13343" r="4394" b="31476"/>
          <a:stretch/>
        </p:blipFill>
        <p:spPr>
          <a:xfrm>
            <a:off x="7099215" y="1"/>
            <a:ext cx="2422428" cy="2002768"/>
          </a:xfrm>
          <a:prstGeom prst="rect">
            <a:avLst/>
          </a:prstGeom>
        </p:spPr>
      </p:pic>
      <p:sp>
        <p:nvSpPr>
          <p:cNvPr id="49" name="Slide Number Placeholder 5">
            <a:extLst>
              <a:ext uri="{FF2B5EF4-FFF2-40B4-BE49-F238E27FC236}">
                <a16:creationId xmlns:a16="http://schemas.microsoft.com/office/drawing/2014/main" id="{261E3820-7D25-2B4C-9E7A-D4E9E47FE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5411" y="6356350"/>
            <a:ext cx="7196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BF5D4B3F-B4B6-2042-95D4-6B09FF38CBEA}"/>
              </a:ext>
            </a:extLst>
          </p:cNvPr>
          <p:cNvSpPr/>
          <p:nvPr userDrawn="1"/>
        </p:nvSpPr>
        <p:spPr>
          <a:xfrm>
            <a:off x="0" y="6140211"/>
            <a:ext cx="12192000" cy="636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156784FC-6AFF-E74A-B482-233C8E5AA20C}"/>
              </a:ext>
            </a:extLst>
          </p:cNvPr>
          <p:cNvSpPr txBox="1"/>
          <p:nvPr userDrawn="1"/>
        </p:nvSpPr>
        <p:spPr>
          <a:xfrm>
            <a:off x="4378213" y="6207892"/>
            <a:ext cx="3276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bisite.usal.es</a:t>
            </a:r>
            <a:endParaRPr lang="es-ES" sz="28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45411" y="6356350"/>
            <a:ext cx="7196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9A431210-AE32-6541-A4E3-7F9F7C0613D2}"/>
              </a:ext>
            </a:extLst>
          </p:cNvPr>
          <p:cNvSpPr/>
          <p:nvPr userDrawn="1"/>
        </p:nvSpPr>
        <p:spPr>
          <a:xfrm rot="16200000">
            <a:off x="11176566" y="6516052"/>
            <a:ext cx="404542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B2CF60B-0CF9-1845-AE95-C59F28C9964F}"/>
              </a:ext>
            </a:extLst>
          </p:cNvPr>
          <p:cNvSpPr txBox="1"/>
          <p:nvPr userDrawn="1"/>
        </p:nvSpPr>
        <p:spPr>
          <a:xfrm>
            <a:off x="9518618" y="6400411"/>
            <a:ext cx="17480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 err="1">
                <a:solidFill>
                  <a:srgbClr val="B60E35"/>
                </a:solidFill>
                <a:latin typeface="Calibri" charset="0"/>
                <a:ea typeface="Calibri" charset="0"/>
                <a:cs typeface="Calibri" charset="0"/>
              </a:rPr>
              <a:t>bisite.usal.es</a:t>
            </a:r>
            <a:endParaRPr lang="es-ES" sz="1200" b="1" dirty="0">
              <a:solidFill>
                <a:srgbClr val="B60E35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50" r:id="rId3"/>
    <p:sldLayoutId id="2147483851" r:id="rId4"/>
    <p:sldLayoutId id="2147483852" r:id="rId5"/>
    <p:sldLayoutId id="2147483853" r:id="rId6"/>
    <p:sldLayoutId id="2147483849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73800E-16FE-0B47-B448-827F6821B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3F6E957-59C8-8F46-B885-CEDEC72A3F53}"/>
              </a:ext>
            </a:extLst>
          </p:cNvPr>
          <p:cNvSpPr/>
          <p:nvPr/>
        </p:nvSpPr>
        <p:spPr>
          <a:xfrm>
            <a:off x="420332" y="4529463"/>
            <a:ext cx="2675565" cy="4443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6BD4CE8-0B09-6B4D-8E34-66DE1D909731}"/>
              </a:ext>
            </a:extLst>
          </p:cNvPr>
          <p:cNvSpPr txBox="1"/>
          <p:nvPr/>
        </p:nvSpPr>
        <p:spPr>
          <a:xfrm>
            <a:off x="420332" y="4597764"/>
            <a:ext cx="3801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 </a:t>
            </a:r>
            <a:r>
              <a:rPr lang="es-ES" sz="14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years</a:t>
            </a:r>
            <a:r>
              <a:rPr lang="es-ES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es-ES" sz="14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knowledge</a:t>
            </a:r>
            <a:r>
              <a:rPr lang="es-ES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behind</a:t>
            </a:r>
            <a:r>
              <a:rPr lang="es-ES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</a:t>
            </a:r>
            <a:endParaRPr lang="es-ES" sz="14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680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04F47E5-9E9A-BD4E-BBC2-59DCB76B04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ACC0CAD-6F9F-0D4B-A1A8-DDEF2CC5C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637BBFA-1A8F-364A-A3EC-702EDE5BB9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6912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F39D0DC-B884-FA49-A5B6-99EDE41DC7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C04F841-602A-2D46-9BB2-53CE855C2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2D830165-67F6-034B-9D4D-1CFDAE553B91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4B063D4-6048-BF42-8117-F06CE1A1A68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6256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E50E251-4446-F14C-97F1-A061DB073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E1A825B-6F97-BC42-BB7E-2B7547599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ECB8F05-3620-0E45-9AF3-99D475D27AA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3EC7754-5878-1E46-B761-C4E541859BC7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1162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32F3FD8-ABD2-A14B-A387-483A2DF7C3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A0091467-4A7D-2A40-B883-A5A3210CF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38907E20-30E7-1E4B-BC8A-F7C0892C9508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6A7F1489-A55B-A34B-86CA-92D6EDAB9106}"/>
              </a:ext>
            </a:extLst>
          </p:cNvPr>
          <p:cNvSpPr>
            <a:spLocks noGrp="1"/>
          </p:cNvSpPr>
          <p:nvPr>
            <p:ph type="pic" idx="10"/>
          </p:nvPr>
        </p:nvSpPr>
        <p:spPr/>
      </p:sp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FEC3554F-EB86-E247-9B51-617832A4F4BE}"/>
              </a:ext>
            </a:extLst>
          </p:cNvPr>
          <p:cNvSpPr>
            <a:spLocks noGrp="1"/>
          </p:cNvSpPr>
          <p:nvPr>
            <p:ph type="pic" idx="11"/>
          </p:nvPr>
        </p:nvSpPr>
        <p:spPr/>
      </p:sp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2ACDFF4F-D7C9-D14D-A657-54D871A7F530}"/>
              </a:ext>
            </a:extLst>
          </p:cNvPr>
          <p:cNvSpPr>
            <a:spLocks noGrp="1"/>
          </p:cNvSpPr>
          <p:nvPr>
            <p:ph type="pic" idx="12"/>
          </p:nvPr>
        </p:nvSpPr>
        <p:spPr/>
      </p:sp>
    </p:spTree>
    <p:extLst>
      <p:ext uri="{BB962C8B-B14F-4D97-AF65-F5344CB8AC3E}">
        <p14:creationId xmlns:p14="http://schemas.microsoft.com/office/powerpoint/2010/main" val="4198738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5EC120C-DE5D-5E4E-80E8-33080613C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9DE2F667-32EF-FA4A-9348-7FE6565DE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9556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F71F6BB-5FDA-604B-9EE8-71697087BD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031879"/>
      </p:ext>
    </p:extLst>
  </p:cSld>
  <p:clrMapOvr>
    <a:masterClrMapping/>
  </p:clrMapOvr>
</p:sld>
</file>

<file path=ppt/theme/theme1.xml><?xml version="1.0" encoding="utf-8"?>
<a:theme xmlns:a="http://schemas.openxmlformats.org/drawingml/2006/main" name="Marco">
  <a:themeElements>
    <a:clrScheme name="BISITE 1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B60E35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TC103457475[[fn=Marco]]</Template>
  <TotalTime>4571</TotalTime>
  <Words>12</Words>
  <Application>Microsoft Macintosh PowerPoint</Application>
  <PresentationFormat>Panorámica</PresentationFormat>
  <Paragraphs>7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1" baseType="lpstr">
      <vt:lpstr>Calibri</vt:lpstr>
      <vt:lpstr>Corbel</vt:lpstr>
      <vt:lpstr>Wingdings 2</vt:lpstr>
      <vt:lpstr>Marco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ALTAIR</dc:title>
  <dc:creator>bisite</dc:creator>
  <cp:lastModifiedBy>Microsoft Office User</cp:lastModifiedBy>
  <cp:revision>380</cp:revision>
  <dcterms:created xsi:type="dcterms:W3CDTF">2014-04-14T14:14:36Z</dcterms:created>
  <dcterms:modified xsi:type="dcterms:W3CDTF">2019-08-27T08:05:05Z</dcterms:modified>
</cp:coreProperties>
</file>